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71" r:id="rId15"/>
    <p:sldId id="268" r:id="rId16"/>
    <p:sldId id="269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81" r:id="rId26"/>
    <p:sldId id="279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70" d="100"/>
          <a:sy n="70" d="100"/>
        </p:scale>
        <p:origin x="5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38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446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695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9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44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09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374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438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55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142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80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795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74C94-61D3-4A13-8DAB-2C1C8F764A2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ADD0C-A741-49DD-A623-343D903F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69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87" y="1524000"/>
            <a:ext cx="10868025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466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7433"/>
            <a:ext cx="12192000" cy="600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551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4298"/>
            <a:ext cx="12192000" cy="598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970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0562"/>
            <a:ext cx="12192000" cy="589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655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0" y="2359152"/>
            <a:ext cx="429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 Show line number 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199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6172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15" y="0"/>
            <a:ext cx="11542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26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878" y="0"/>
            <a:ext cx="113902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1727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20" y="0"/>
            <a:ext cx="115623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8056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51" y="0"/>
            <a:ext cx="113772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875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00" y="0"/>
            <a:ext cx="11561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75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6067"/>
            <a:ext cx="12192000" cy="612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101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339" y="0"/>
            <a:ext cx="112653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596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8221"/>
            <a:ext cx="12192000" cy="6201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084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4949"/>
            <a:ext cx="12192000" cy="592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0249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73"/>
            <a:ext cx="12192000" cy="680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9696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5256" y="1280160"/>
            <a:ext cx="942746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By default it doesn’t print anything.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378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15" y="0"/>
            <a:ext cx="11574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34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98" y="0"/>
            <a:ext cx="114678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7690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60" y="0"/>
            <a:ext cx="11606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5965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58" y="0"/>
            <a:ext cx="116410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630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435"/>
            <a:ext cx="12192000" cy="580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14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058"/>
            <a:ext cx="12192000" cy="637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7093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536"/>
            <a:ext cx="12192000" cy="619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402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151"/>
            <a:ext cx="12192000" cy="600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616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226"/>
            <a:ext cx="12192000" cy="621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376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8587"/>
            <a:ext cx="12192000" cy="596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482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901" y="0"/>
            <a:ext cx="11218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901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1934"/>
            <a:ext cx="12192000" cy="539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452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65" y="0"/>
            <a:ext cx="120804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18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B5D19FEBEA74498DFEE27CE2C04205" ma:contentTypeVersion="13" ma:contentTypeDescription="Create a new document." ma:contentTypeScope="" ma:versionID="dd3d14c81bb1215cae783be5a0472104">
  <xsd:schema xmlns:xsd="http://www.w3.org/2001/XMLSchema" xmlns:xs="http://www.w3.org/2001/XMLSchema" xmlns:p="http://schemas.microsoft.com/office/2006/metadata/properties" xmlns:ns2="c61c6339-0837-4246-91dd-ab7bd25b3504" xmlns:ns3="dc770270-5e24-459d-aaf3-eeebbc46ab14" targetNamespace="http://schemas.microsoft.com/office/2006/metadata/properties" ma:root="true" ma:fieldsID="c89f5b4da227320ed650ba4fa1c3ef6b" ns2:_="" ns3:_="">
    <xsd:import namespace="c61c6339-0837-4246-91dd-ab7bd25b3504"/>
    <xsd:import namespace="dc770270-5e24-459d-aaf3-eeebbc46ab1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1c6339-0837-4246-91dd-ab7bd25b35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fd59429c-2ec5-47d9-ac23-ecd773c54e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770270-5e24-459d-aaf3-eeebbc46ab1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6b312ada-bb94-4e05-a81d-9905e2487240}" ma:internalName="TaxCatchAll" ma:showField="CatchAllData" ma:web="dc770270-5e24-459d-aaf3-eeebbc46ab1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61c6339-0837-4246-91dd-ab7bd25b3504">
      <Terms xmlns="http://schemas.microsoft.com/office/infopath/2007/PartnerControls"/>
    </lcf76f155ced4ddcb4097134ff3c332f>
    <TaxCatchAll xmlns="dc770270-5e24-459d-aaf3-eeebbc46ab14" xsi:nil="true"/>
  </documentManagement>
</p:properties>
</file>

<file path=customXml/itemProps1.xml><?xml version="1.0" encoding="utf-8"?>
<ds:datastoreItem xmlns:ds="http://schemas.openxmlformats.org/officeDocument/2006/customXml" ds:itemID="{E44B3E3E-5CD7-46CB-820F-EE531C5B3606}"/>
</file>

<file path=customXml/itemProps2.xml><?xml version="1.0" encoding="utf-8"?>
<ds:datastoreItem xmlns:ds="http://schemas.openxmlformats.org/officeDocument/2006/customXml" ds:itemID="{317A099C-BFE1-436D-9BF3-2CD073FC046D}"/>
</file>

<file path=customXml/itemProps3.xml><?xml version="1.0" encoding="utf-8"?>
<ds:datastoreItem xmlns:ds="http://schemas.openxmlformats.org/officeDocument/2006/customXml" ds:itemID="{CDD0FC96-A930-4524-B778-6575815232BB}"/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12</Words>
  <Application>Microsoft Office PowerPoint</Application>
  <PresentationFormat>Widescreen</PresentationFormat>
  <Paragraphs>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Oracle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Claudia Dinuca</dc:creator>
  <cp:lastModifiedBy>Claudia Dinuca</cp:lastModifiedBy>
  <cp:revision>9</cp:revision>
  <dcterms:created xsi:type="dcterms:W3CDTF">2021-11-23T20:45:30Z</dcterms:created>
  <dcterms:modified xsi:type="dcterms:W3CDTF">2021-11-23T21:25:45Z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0x01010004B5D19FEBEA74498DFEE27CE2C04205</vt:lpwstr>
  </property>
</Properties>
</file>

<file path=docProps/thumbnail.jpeg>
</file>